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69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108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452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207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050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934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655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159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0368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564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974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05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6B580-5ED3-4800-967E-FCB406CD89B6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2EE6A-826D-4AD3-A82B-6B2717AF3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073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44741" y="2148650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도서검색 및 도서관 찾기</a:t>
            </a:r>
            <a:endParaRPr lang="en-US" altLang="ko-KR" dirty="0" smtClean="0">
              <a:solidFill>
                <a:schemeClr val="accent5">
                  <a:lumMod val="40000"/>
                  <a:lumOff val="60000"/>
                </a:schemeClr>
              </a:solidFill>
              <a:latin typeface="Noto Sans CJK SC Thin" pitchFamily="34" charset="-127"/>
              <a:ea typeface="Noto Sans CJK SC Thin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53182" y="1502319"/>
            <a:ext cx="2837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웹서비스</a:t>
            </a:r>
            <a:r>
              <a:rPr lang="ko-KR" altLang="en-US" sz="36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 </a:t>
            </a:r>
            <a:r>
              <a:rPr lang="ko-KR" altLang="en-US" sz="3600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텀프</a:t>
            </a:r>
            <a:endParaRPr lang="en-US" altLang="ko-KR" sz="3600" dirty="0" smtClean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41704" y="5497553"/>
            <a:ext cx="1460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CHEEKY HONG</a:t>
            </a:r>
            <a:endParaRPr lang="ko-KR" altLang="en-US" sz="1400" dirty="0">
              <a:solidFill>
                <a:schemeClr val="accent5">
                  <a:lumMod val="40000"/>
                  <a:lumOff val="6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20422" y="4581160"/>
            <a:ext cx="12426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2012136016 </a:t>
            </a:r>
            <a:r>
              <a:rPr lang="ko-KR" altLang="en-US" sz="1000" dirty="0" err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김광이</a:t>
            </a:r>
            <a:endParaRPr lang="en-US" altLang="ko-KR" sz="1000" dirty="0" smtClean="0">
              <a:solidFill>
                <a:schemeClr val="accent5">
                  <a:lumMod val="40000"/>
                  <a:lumOff val="60000"/>
                </a:schemeClr>
              </a:solidFill>
              <a:latin typeface="Noto Sans CJK SC Thin" pitchFamily="34" charset="-127"/>
              <a:ea typeface="Noto Sans CJK SC Thin" pitchFamily="34" charset="-127"/>
            </a:endParaRPr>
          </a:p>
          <a:p>
            <a:r>
              <a:rPr lang="en-US" altLang="ko-KR" sz="1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2012136024 </a:t>
            </a:r>
            <a:r>
              <a:rPr lang="ko-KR" altLang="en-US" sz="1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김민영</a:t>
            </a:r>
            <a:endParaRPr lang="en-US" altLang="ko-KR" sz="1000" dirty="0" smtClean="0">
              <a:solidFill>
                <a:schemeClr val="accent5">
                  <a:lumMod val="40000"/>
                  <a:lumOff val="60000"/>
                </a:schemeClr>
              </a:solidFill>
              <a:latin typeface="Noto Sans CJK SC Thin" pitchFamily="34" charset="-127"/>
              <a:ea typeface="Noto Sans CJK SC Thin" pitchFamily="34" charset="-127"/>
            </a:endParaRPr>
          </a:p>
          <a:p>
            <a:r>
              <a:rPr lang="en-US" altLang="ko-KR" sz="1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2012136032 </a:t>
            </a:r>
            <a:r>
              <a:rPr lang="ko-KR" altLang="en-US" sz="1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김영훈</a:t>
            </a:r>
            <a:endParaRPr lang="en-US" altLang="ko-KR" sz="1000" dirty="0" smtClean="0">
              <a:solidFill>
                <a:schemeClr val="accent5">
                  <a:lumMod val="40000"/>
                  <a:lumOff val="60000"/>
                </a:schemeClr>
              </a:solidFill>
              <a:latin typeface="Noto Sans CJK SC Thin" pitchFamily="34" charset="-127"/>
              <a:ea typeface="Noto Sans CJK SC Thin" pitchFamily="34" charset="-127"/>
            </a:endParaRPr>
          </a:p>
          <a:p>
            <a:r>
              <a:rPr lang="en-US" altLang="ko-KR" sz="1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2012136125 </a:t>
            </a:r>
            <a:r>
              <a:rPr lang="ko-KR" altLang="en-US" sz="10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조승호</a:t>
            </a:r>
            <a:endParaRPr lang="en-US" altLang="ko-KR" sz="1000" dirty="0" smtClean="0">
              <a:solidFill>
                <a:schemeClr val="accent5">
                  <a:lumMod val="40000"/>
                  <a:lumOff val="60000"/>
                </a:schemeClr>
              </a:solidFill>
              <a:latin typeface="Noto Sans CJK SC Thin" pitchFamily="34" charset="-127"/>
              <a:ea typeface="Noto Sans CJK SC Thin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6835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37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66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39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90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55970" y="1395303"/>
            <a:ext cx="2374368" cy="47187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3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01. ONE</a:t>
            </a:r>
          </a:p>
          <a:p>
            <a:pPr>
              <a:lnSpc>
                <a:spcPct val="150000"/>
              </a:lnSpc>
            </a:pPr>
            <a:r>
              <a:rPr lang="en-US" altLang="ko-KR" sz="33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02. TWO</a:t>
            </a:r>
          </a:p>
          <a:p>
            <a:pPr>
              <a:lnSpc>
                <a:spcPct val="150000"/>
              </a:lnSpc>
            </a:pPr>
            <a:r>
              <a:rPr lang="en-US" altLang="ko-KR" sz="33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03. THREE</a:t>
            </a:r>
          </a:p>
          <a:p>
            <a:pPr>
              <a:lnSpc>
                <a:spcPct val="150000"/>
              </a:lnSpc>
            </a:pPr>
            <a:r>
              <a:rPr lang="en-US" altLang="ko-KR" sz="33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04. FOUR</a:t>
            </a:r>
          </a:p>
          <a:p>
            <a:pPr>
              <a:lnSpc>
                <a:spcPct val="150000"/>
              </a:lnSpc>
            </a:pPr>
            <a:r>
              <a:rPr lang="en-US" altLang="ko-KR" sz="33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05. FIVE</a:t>
            </a:r>
          </a:p>
          <a:p>
            <a:pPr>
              <a:lnSpc>
                <a:spcPct val="150000"/>
              </a:lnSpc>
            </a:pPr>
            <a:r>
              <a:rPr lang="en-US" altLang="ko-KR" sz="33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06. SIX</a:t>
            </a:r>
            <a:endParaRPr lang="ko-KR" altLang="en-US" sz="3300" dirty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420" y="663015"/>
            <a:ext cx="1829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CONTENTS</a:t>
            </a:r>
            <a:endParaRPr lang="ko-KR" altLang="en-US" sz="2400" dirty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2399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78700" y="2170635"/>
            <a:ext cx="431772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FALL</a:t>
            </a:r>
          </a:p>
          <a:p>
            <a:pPr algn="ctr"/>
            <a:r>
              <a:rPr lang="en-US" altLang="ko-KR" sz="80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CANADA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5420" y="591005"/>
            <a:ext cx="142487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01</a:t>
            </a:r>
          </a:p>
          <a:p>
            <a:r>
              <a:rPr lang="en-US" altLang="ko-KR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FALL</a:t>
            </a:r>
          </a:p>
          <a:p>
            <a:r>
              <a:rPr lang="en-US" altLang="ko-KR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CANADA</a:t>
            </a:r>
            <a:endParaRPr lang="ko-KR" altLang="en-US" sz="2400" dirty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6628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95420" y="591005"/>
            <a:ext cx="1390124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02</a:t>
            </a:r>
            <a:endParaRPr lang="en-US" altLang="ko-KR" dirty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  <a:p>
            <a:r>
              <a:rPr lang="ko-KR" altLang="en-US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이미지</a:t>
            </a:r>
            <a:endParaRPr lang="en-US" altLang="ko-KR" sz="2400" dirty="0" smtClean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  <a:p>
            <a:r>
              <a:rPr lang="ko-KR" altLang="en-US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다운방법</a:t>
            </a:r>
            <a:endParaRPr lang="en-US" altLang="ko-KR" sz="2400" dirty="0" smtClean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  <a:p>
            <a:r>
              <a:rPr lang="ko-KR" altLang="en-US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및 저작권</a:t>
            </a:r>
            <a:endParaRPr lang="ko-KR" altLang="en-US" sz="2400" dirty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044" y="948176"/>
            <a:ext cx="6619875" cy="49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51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95420" y="591005"/>
            <a:ext cx="124822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03</a:t>
            </a:r>
          </a:p>
          <a:p>
            <a:r>
              <a:rPr lang="en-US" altLang="ko-KR" sz="2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GRAPH</a:t>
            </a:r>
            <a:endParaRPr lang="ko-KR" altLang="en-US" sz="2400" dirty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62" y="1268700"/>
            <a:ext cx="783907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829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95420" y="591005"/>
            <a:ext cx="11523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04</a:t>
            </a:r>
          </a:p>
          <a:p>
            <a:r>
              <a:rPr lang="en-US" altLang="ko-KR" sz="24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Bold" pitchFamily="34" charset="-127"/>
                <a:ea typeface="Noto Sans CJK SC Bold" pitchFamily="34" charset="-127"/>
              </a:rPr>
              <a:t>IMAGE</a:t>
            </a:r>
            <a:endParaRPr lang="ko-KR" altLang="en-US" sz="2400" b="1" dirty="0">
              <a:solidFill>
                <a:schemeClr val="accent5">
                  <a:lumMod val="60000"/>
                  <a:lumOff val="40000"/>
                </a:schemeClr>
              </a:solidFill>
              <a:latin typeface="Noto Sans CJK SC Bold" pitchFamily="34" charset="-127"/>
              <a:ea typeface="Noto Sans CJK SC Bold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775" y="0"/>
            <a:ext cx="67532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824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99198" y="2598003"/>
            <a:ext cx="31456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Noto Sans CJK SC Thin" pitchFamily="34" charset="-127"/>
                <a:ea typeface="Noto Sans CJK SC Thin" pitchFamily="34" charset="-127"/>
              </a:rPr>
              <a:t>THANK YOU</a:t>
            </a:r>
            <a:endParaRPr lang="ko-KR" altLang="en-US" sz="4400" dirty="0">
              <a:solidFill>
                <a:schemeClr val="accent5">
                  <a:lumMod val="60000"/>
                  <a:lumOff val="40000"/>
                </a:schemeClr>
              </a:solidFill>
              <a:latin typeface="Noto Sans CJK SC Thin" pitchFamily="34" charset="-127"/>
              <a:ea typeface="Noto Sans CJK SC Thin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4372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490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043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51</Words>
  <Application>Microsoft Office PowerPoint</Application>
  <PresentationFormat>화면 슬라이드 쇼(4:3)</PresentationFormat>
  <Paragraphs>28</Paragraphs>
  <Slides>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치키홍</dc:creator>
  <cp:lastModifiedBy>Administrator</cp:lastModifiedBy>
  <cp:revision>26</cp:revision>
  <dcterms:created xsi:type="dcterms:W3CDTF">2016-09-04T05:54:01Z</dcterms:created>
  <dcterms:modified xsi:type="dcterms:W3CDTF">2017-12-07T06:59:57Z</dcterms:modified>
</cp:coreProperties>
</file>

<file path=docProps/thumbnail.jpeg>
</file>